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1" r:id="rId5"/>
    <p:sldId id="282" r:id="rId6"/>
    <p:sldId id="283" r:id="rId7"/>
    <p:sldId id="259" r:id="rId8"/>
    <p:sldId id="260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0" r:id="rId17"/>
    <p:sldId id="271" r:id="rId18"/>
    <p:sldId id="273" r:id="rId19"/>
    <p:sldId id="274" r:id="rId20"/>
    <p:sldId id="275" r:id="rId21"/>
    <p:sldId id="277" r:id="rId22"/>
    <p:sldId id="278" r:id="rId23"/>
    <p:sldId id="276" r:id="rId24"/>
    <p:sldId id="280" r:id="rId25"/>
    <p:sldId id="279" r:id="rId26"/>
    <p:sldId id="284" r:id="rId27"/>
    <p:sldId id="287" r:id="rId28"/>
    <p:sldId id="285" r:id="rId29"/>
    <p:sldId id="28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0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BBF4E-B95B-4F1D-BB8B-004E87B11147}" type="datetimeFigureOut">
              <a:rPr lang="en-IN" smtClean="0"/>
              <a:t>25-01-2024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4D9E3-16E6-47BE-89EC-9F44E238DF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0213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BBF4E-B95B-4F1D-BB8B-004E87B11147}" type="datetimeFigureOut">
              <a:rPr lang="en-IN" smtClean="0"/>
              <a:t>25-01-2024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4D9E3-16E6-47BE-89EC-9F44E238DF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62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BBF4E-B95B-4F1D-BB8B-004E87B11147}" type="datetimeFigureOut">
              <a:rPr lang="en-IN" smtClean="0"/>
              <a:t>25-01-2024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4D9E3-16E6-47BE-89EC-9F44E238DF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9645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BBF4E-B95B-4F1D-BB8B-004E87B11147}" type="datetimeFigureOut">
              <a:rPr lang="en-IN" smtClean="0"/>
              <a:t>25-01-2024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4D9E3-16E6-47BE-89EC-9F44E238DF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7902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BBF4E-B95B-4F1D-BB8B-004E87B11147}" type="datetimeFigureOut">
              <a:rPr lang="en-IN" smtClean="0"/>
              <a:t>25-01-2024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4D9E3-16E6-47BE-89EC-9F44E238DF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7360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BBF4E-B95B-4F1D-BB8B-004E87B11147}" type="datetimeFigureOut">
              <a:rPr lang="en-IN" smtClean="0"/>
              <a:t>25-01-2024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4D9E3-16E6-47BE-89EC-9F44E238DF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704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BBF4E-B95B-4F1D-BB8B-004E87B11147}" type="datetimeFigureOut">
              <a:rPr lang="en-IN" smtClean="0"/>
              <a:t>25-01-2024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4D9E3-16E6-47BE-89EC-9F44E238DF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3434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BBF4E-B95B-4F1D-BB8B-004E87B11147}" type="datetimeFigureOut">
              <a:rPr lang="en-IN" smtClean="0"/>
              <a:t>25-01-2024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4D9E3-16E6-47BE-89EC-9F44E238DF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008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BBF4E-B95B-4F1D-BB8B-004E87B11147}" type="datetimeFigureOut">
              <a:rPr lang="en-IN" smtClean="0"/>
              <a:t>25-01-2024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4D9E3-16E6-47BE-89EC-9F44E238DF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9675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BBF4E-B95B-4F1D-BB8B-004E87B11147}" type="datetimeFigureOut">
              <a:rPr lang="en-IN" smtClean="0"/>
              <a:t>25-01-2024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4D9E3-16E6-47BE-89EC-9F44E238DF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9101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BBF4E-B95B-4F1D-BB8B-004E87B11147}" type="datetimeFigureOut">
              <a:rPr lang="en-IN" smtClean="0"/>
              <a:t>25-01-2024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4D9E3-16E6-47BE-89EC-9F44E238DF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6401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BBF4E-B95B-4F1D-BB8B-004E87B11147}" type="datetimeFigureOut">
              <a:rPr lang="en-IN" smtClean="0"/>
              <a:t>25-01-2024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24D9E3-16E6-47BE-89EC-9F44E238DF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2981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Continuous Integration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6255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000" dirty="0" smtClean="0">
                <a:solidFill>
                  <a:prstClr val="black"/>
                </a:solidFill>
              </a:rPr>
              <a:t>What is Continuous Integration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4940" y="1825625"/>
            <a:ext cx="944211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729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000" dirty="0" smtClean="0">
                <a:solidFill>
                  <a:prstClr val="black"/>
                </a:solidFill>
              </a:rPr>
              <a:t>What is Continuous Integration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5862" y="1773044"/>
            <a:ext cx="10084295" cy="43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37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6000" dirty="0" smtClean="0">
                <a:solidFill>
                  <a:prstClr val="black"/>
                </a:solidFill>
              </a:rPr>
              <a:t>Before and After Continuous Integration Comparison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3538" y="2051824"/>
            <a:ext cx="7917256" cy="429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40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Case Study – Continuous Integration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5378" y="1779897"/>
            <a:ext cx="9294935" cy="397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47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Case Study – Continuous Integration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2287" y="1895708"/>
            <a:ext cx="9250572" cy="402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15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Continuous Integration Advantages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0923" y="2107582"/>
            <a:ext cx="9136679" cy="393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83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Continuous Integration Tools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4487" y="2091531"/>
            <a:ext cx="896302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54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Jenkins 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262" y="1594625"/>
            <a:ext cx="10329538" cy="466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98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Jenkins Plugins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8009"/>
            <a:ext cx="10830624" cy="412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704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Continuous Integration Example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0206" y="1992909"/>
            <a:ext cx="6430769" cy="420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845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6000" dirty="0" smtClean="0">
                <a:solidFill>
                  <a:prstClr val="black"/>
                </a:solidFill>
              </a:rPr>
              <a:t>Continuous Integration Overview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1691" y="1891506"/>
            <a:ext cx="857250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76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Continuous Integration Example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9643" y="1824502"/>
            <a:ext cx="7112714" cy="444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743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Continuous Integration Example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9913" y="1891410"/>
            <a:ext cx="8694066" cy="438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24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Continuous Integration Example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9201" y="1846805"/>
            <a:ext cx="909105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99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Jenkins </a:t>
            </a:r>
            <a:r>
              <a:rPr lang="en-IN" smtClean="0"/>
              <a:t>– Master Slave Architecture ? 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407" y="2163337"/>
            <a:ext cx="11037186" cy="391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10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Jenkins – Master Slave Architecture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8956" y="2153908"/>
            <a:ext cx="5876693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561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Jenkins – Master Slave Architecture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4912" y="1851102"/>
            <a:ext cx="10014630" cy="420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403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solidFill>
                  <a:schemeClr val="accent1"/>
                </a:solidFill>
              </a:rPr>
              <a:t>Scripted vs Declarative Pipeline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0810"/>
            <a:ext cx="4246756" cy="471615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dirty="0" smtClean="0"/>
              <a:t>Declarative: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pipeline </a:t>
            </a:r>
            <a:r>
              <a:rPr lang="en-IN" dirty="0"/>
              <a:t>{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agent </a:t>
            </a:r>
            <a:r>
              <a:rPr lang="en-IN" dirty="0"/>
              <a:t>any</a:t>
            </a:r>
          </a:p>
          <a:p>
            <a:pPr marL="0" indent="0">
              <a:buNone/>
            </a:pPr>
            <a:r>
              <a:rPr lang="en-IN" dirty="0"/>
              <a:t>    stages {</a:t>
            </a:r>
          </a:p>
          <a:p>
            <a:pPr marL="0" indent="0">
              <a:buNone/>
            </a:pPr>
            <a:r>
              <a:rPr lang="en-IN" dirty="0"/>
              <a:t>        stage('Hello World') {</a:t>
            </a:r>
          </a:p>
          <a:p>
            <a:pPr marL="0" indent="0">
              <a:buNone/>
            </a:pPr>
            <a:r>
              <a:rPr lang="en-IN" dirty="0"/>
              <a:t>            steps {</a:t>
            </a:r>
          </a:p>
          <a:p>
            <a:pPr marL="0" indent="0">
              <a:buNone/>
            </a:pPr>
            <a:r>
              <a:rPr lang="en-IN" dirty="0"/>
              <a:t>                </a:t>
            </a:r>
            <a:r>
              <a:rPr lang="en-IN" dirty="0" err="1"/>
              <a:t>sh</a:t>
            </a:r>
            <a:r>
              <a:rPr lang="en-IN" dirty="0"/>
              <a:t> 'echo Hello World'</a:t>
            </a:r>
          </a:p>
          <a:p>
            <a:pPr marL="0" indent="0">
              <a:buNone/>
            </a:pPr>
            <a:r>
              <a:rPr lang="en-IN" dirty="0"/>
              <a:t>            }</a:t>
            </a:r>
          </a:p>
          <a:p>
            <a:pPr marL="0" indent="0">
              <a:buNone/>
            </a:pPr>
            <a:r>
              <a:rPr lang="en-IN" dirty="0"/>
              <a:t>        }</a:t>
            </a:r>
          </a:p>
          <a:p>
            <a:pPr marL="0" indent="0">
              <a:buNone/>
            </a:pPr>
            <a:r>
              <a:rPr lang="en-IN" dirty="0"/>
              <a:t>    }</a:t>
            </a:r>
          </a:p>
          <a:p>
            <a:pPr marL="0" indent="0">
              <a:buNone/>
            </a:pPr>
            <a:r>
              <a:rPr lang="en-IN" dirty="0"/>
              <a:t>}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22380" y="1460811"/>
            <a:ext cx="4267200" cy="471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Scripted: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node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stage('Hello world') {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sh</a:t>
            </a:r>
            <a:r>
              <a:rPr lang="en-US" dirty="0"/>
              <a:t> 'echo Hello World'</a:t>
            </a:r>
          </a:p>
          <a:p>
            <a:pPr marL="0" indent="0">
              <a:buNone/>
            </a:pPr>
            <a:r>
              <a:rPr lang="en-US" dirty="0"/>
              <a:t>    }</a:t>
            </a:r>
          </a:p>
          <a:p>
            <a:pPr marL="0" indent="0">
              <a:buNone/>
            </a:pPr>
            <a:r>
              <a:rPr lang="en-US" dirty="0"/>
              <a:t>}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42297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351" y="1"/>
            <a:ext cx="10515600" cy="802888"/>
          </a:xfrm>
        </p:spPr>
        <p:txBody>
          <a:bodyPr/>
          <a:lstStyle/>
          <a:p>
            <a:r>
              <a:rPr lang="en-IN" b="1" dirty="0" smtClean="0">
                <a:solidFill>
                  <a:schemeClr val="accent1"/>
                </a:solidFill>
              </a:rPr>
              <a:t>Scripted vs Declarative Pipeline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12" y="702527"/>
            <a:ext cx="5542156" cy="62446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1800" dirty="0" smtClean="0"/>
              <a:t>Declarative:</a:t>
            </a:r>
            <a:endParaRPr lang="en-IN" sz="1800" dirty="0"/>
          </a:p>
          <a:p>
            <a:pPr marL="0" indent="0">
              <a:buNone/>
            </a:pPr>
            <a:r>
              <a:rPr lang="en-IN" sz="1800" b="1" dirty="0"/>
              <a:t>pipeline {</a:t>
            </a:r>
          </a:p>
          <a:p>
            <a:pPr marL="0" indent="0">
              <a:buNone/>
            </a:pPr>
            <a:r>
              <a:rPr lang="en-IN" sz="1800" b="1" dirty="0"/>
              <a:t>    agent any</a:t>
            </a:r>
          </a:p>
          <a:p>
            <a:pPr marL="0" indent="0">
              <a:buNone/>
            </a:pPr>
            <a:endParaRPr lang="en-IN" sz="1800" b="1" dirty="0"/>
          </a:p>
          <a:p>
            <a:pPr marL="0" indent="0">
              <a:buNone/>
            </a:pPr>
            <a:r>
              <a:rPr lang="en-IN" sz="1800" b="1" dirty="0"/>
              <a:t>    stages {</a:t>
            </a:r>
          </a:p>
          <a:p>
            <a:pPr marL="0" indent="0">
              <a:buNone/>
            </a:pPr>
            <a:r>
              <a:rPr lang="en-IN" sz="1800" b="1" dirty="0"/>
              <a:t>        stage('Build') {</a:t>
            </a:r>
          </a:p>
          <a:p>
            <a:pPr marL="0" indent="0">
              <a:buNone/>
            </a:pPr>
            <a:r>
              <a:rPr lang="en-IN" sz="1800" b="1" dirty="0"/>
              <a:t>            steps {</a:t>
            </a:r>
          </a:p>
          <a:p>
            <a:pPr marL="0" indent="0">
              <a:buNone/>
            </a:pPr>
            <a:r>
              <a:rPr lang="en-IN" sz="1800" b="1" dirty="0"/>
              <a:t>                // Clean, compile, test, and package Maven app</a:t>
            </a:r>
          </a:p>
          <a:p>
            <a:pPr marL="0" indent="0">
              <a:buNone/>
            </a:pPr>
            <a:r>
              <a:rPr lang="en-IN" sz="1800" b="1" dirty="0"/>
              <a:t>                script {</a:t>
            </a:r>
          </a:p>
          <a:p>
            <a:pPr marL="0" indent="0">
              <a:buNone/>
            </a:pPr>
            <a:r>
              <a:rPr lang="en-IN" sz="1800" b="1" dirty="0"/>
              <a:t>                    </a:t>
            </a:r>
            <a:r>
              <a:rPr lang="en-IN" sz="1800" b="1" dirty="0" err="1"/>
              <a:t>sh</a:t>
            </a:r>
            <a:r>
              <a:rPr lang="en-IN" sz="1800" b="1" dirty="0"/>
              <a:t> '</a:t>
            </a:r>
            <a:r>
              <a:rPr lang="en-IN" sz="1800" b="1" dirty="0" err="1"/>
              <a:t>mvn</a:t>
            </a:r>
            <a:r>
              <a:rPr lang="en-IN" sz="1800" b="1" dirty="0"/>
              <a:t> clean compile test package'</a:t>
            </a:r>
          </a:p>
          <a:p>
            <a:pPr marL="0" indent="0">
              <a:buNone/>
            </a:pPr>
            <a:r>
              <a:rPr lang="en-IN" sz="1800" b="1" dirty="0"/>
              <a:t>                }</a:t>
            </a:r>
          </a:p>
          <a:p>
            <a:pPr marL="0" indent="0">
              <a:buNone/>
            </a:pPr>
            <a:r>
              <a:rPr lang="en-IN" sz="1800" b="1" dirty="0"/>
              <a:t>            }</a:t>
            </a:r>
          </a:p>
          <a:p>
            <a:pPr marL="0" indent="0">
              <a:buNone/>
            </a:pPr>
            <a:r>
              <a:rPr lang="en-IN" sz="1800" b="1" dirty="0"/>
              <a:t>        }</a:t>
            </a:r>
          </a:p>
          <a:p>
            <a:pPr marL="0" indent="0">
              <a:buNone/>
            </a:pPr>
            <a:r>
              <a:rPr lang="en-IN" sz="1800" b="1" dirty="0"/>
              <a:t>    }</a:t>
            </a:r>
          </a:p>
          <a:p>
            <a:pPr marL="0" indent="0">
              <a:buNone/>
            </a:pPr>
            <a:r>
              <a:rPr lang="en-IN" sz="1800" b="1" dirty="0"/>
              <a:t>}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192536" y="1103972"/>
            <a:ext cx="4267200" cy="4716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Scripted: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node {</a:t>
            </a:r>
          </a:p>
          <a:p>
            <a:pPr marL="0" indent="0">
              <a:buNone/>
            </a:pPr>
            <a:r>
              <a:rPr lang="en-US" dirty="0"/>
              <a:t>    stage('Build') {</a:t>
            </a:r>
          </a:p>
          <a:p>
            <a:pPr marL="0" indent="0">
              <a:buNone/>
            </a:pPr>
            <a:r>
              <a:rPr lang="en-US" dirty="0"/>
              <a:t>        // Clean, compile, test, and package Maven app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sh</a:t>
            </a:r>
            <a:r>
              <a:rPr lang="en-US" dirty="0"/>
              <a:t> '</a:t>
            </a:r>
            <a:r>
              <a:rPr lang="en-US" dirty="0" err="1"/>
              <a:t>mvn</a:t>
            </a:r>
            <a:r>
              <a:rPr lang="en-US" dirty="0"/>
              <a:t> clean compile test package'</a:t>
            </a:r>
          </a:p>
          <a:p>
            <a:pPr marL="0" indent="0">
              <a:buNone/>
            </a:pPr>
            <a:r>
              <a:rPr lang="en-US" dirty="0"/>
              <a:t>    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187169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4177" y="89211"/>
            <a:ext cx="10515600" cy="730808"/>
          </a:xfrm>
        </p:spPr>
        <p:txBody>
          <a:bodyPr>
            <a:normAutofit/>
          </a:bodyPr>
          <a:lstStyle/>
          <a:p>
            <a:r>
              <a:rPr lang="en-IN" b="1" dirty="0" smtClean="0">
                <a:solidFill>
                  <a:schemeClr val="accent1"/>
                </a:solidFill>
              </a:rPr>
              <a:t>Scripted vs Declarative Pipeline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967" y="992459"/>
            <a:ext cx="6200077" cy="534143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IN" sz="4800" dirty="0"/>
              <a:t>node('38Server') {</a:t>
            </a:r>
          </a:p>
          <a:p>
            <a:pPr marL="0" indent="0">
              <a:buNone/>
            </a:pPr>
            <a:r>
              <a:rPr lang="en-IN" sz="4800" dirty="0"/>
              <a:t>    stage('Clone Repository') {</a:t>
            </a:r>
          </a:p>
          <a:p>
            <a:pPr marL="0" indent="0">
              <a:buNone/>
            </a:pPr>
            <a:r>
              <a:rPr lang="en-IN" sz="4800" dirty="0"/>
              <a:t>        // Checkout the code from GitHub</a:t>
            </a:r>
          </a:p>
          <a:p>
            <a:pPr marL="0" indent="0">
              <a:buNone/>
            </a:pPr>
            <a:r>
              <a:rPr lang="en-IN" sz="4800" dirty="0"/>
              <a:t>        checkout([$class: '</a:t>
            </a:r>
            <a:r>
              <a:rPr lang="en-IN" sz="4800" dirty="0" err="1"/>
              <a:t>GitSCM</a:t>
            </a:r>
            <a:r>
              <a:rPr lang="en-IN" sz="4800" dirty="0"/>
              <a:t>', branches: [[name: '*/main']], </a:t>
            </a:r>
            <a:r>
              <a:rPr lang="en-IN" sz="4800" dirty="0" err="1"/>
              <a:t>doGenerateSubmoduleConfigurations</a:t>
            </a:r>
            <a:r>
              <a:rPr lang="en-IN" sz="4800" dirty="0"/>
              <a:t>: false, extensions: [], </a:t>
            </a:r>
            <a:r>
              <a:rPr lang="en-IN" sz="4800" dirty="0" err="1"/>
              <a:t>submoduleCfg</a:t>
            </a:r>
            <a:r>
              <a:rPr lang="en-IN" sz="4800" dirty="0"/>
              <a:t>: [], </a:t>
            </a:r>
            <a:r>
              <a:rPr lang="en-IN" sz="4800" dirty="0" err="1"/>
              <a:t>userRemoteConfigs</a:t>
            </a:r>
            <a:r>
              <a:rPr lang="en-IN" sz="4800" dirty="0"/>
              <a:t>: [[url: 'https://github.com/your-username/your-</a:t>
            </a:r>
            <a:r>
              <a:rPr lang="en-IN" sz="4800" dirty="0" err="1"/>
              <a:t>repo.git</a:t>
            </a:r>
            <a:r>
              <a:rPr lang="en-IN" sz="4800" dirty="0"/>
              <a:t>']]])</a:t>
            </a:r>
          </a:p>
          <a:p>
            <a:pPr marL="0" indent="0">
              <a:buNone/>
            </a:pPr>
            <a:r>
              <a:rPr lang="en-IN" sz="4800" dirty="0"/>
              <a:t>    }</a:t>
            </a:r>
          </a:p>
          <a:p>
            <a:pPr marL="0" indent="0">
              <a:buNone/>
            </a:pPr>
            <a:endParaRPr lang="en-IN" sz="4800" dirty="0"/>
          </a:p>
          <a:p>
            <a:pPr marL="0" indent="0">
              <a:buNone/>
            </a:pPr>
            <a:r>
              <a:rPr lang="en-IN" sz="4800" dirty="0"/>
              <a:t>    stage('Compile') {</a:t>
            </a:r>
          </a:p>
          <a:p>
            <a:pPr marL="0" indent="0">
              <a:buNone/>
            </a:pPr>
            <a:r>
              <a:rPr lang="en-IN" sz="4800" dirty="0"/>
              <a:t>        // Build the Maven project</a:t>
            </a:r>
          </a:p>
          <a:p>
            <a:pPr marL="0" indent="0">
              <a:buNone/>
            </a:pPr>
            <a:r>
              <a:rPr lang="en-IN" sz="4800" dirty="0"/>
              <a:t>        </a:t>
            </a:r>
            <a:r>
              <a:rPr lang="en-IN" sz="4800" dirty="0" err="1"/>
              <a:t>sh</a:t>
            </a:r>
            <a:r>
              <a:rPr lang="en-IN" sz="4800" dirty="0"/>
              <a:t> '</a:t>
            </a:r>
            <a:r>
              <a:rPr lang="en-IN" sz="4800" dirty="0" err="1"/>
              <a:t>mvn</a:t>
            </a:r>
            <a:r>
              <a:rPr lang="en-IN" sz="4800" dirty="0"/>
              <a:t> clean compile'</a:t>
            </a:r>
          </a:p>
          <a:p>
            <a:pPr marL="0" indent="0">
              <a:buNone/>
            </a:pPr>
            <a:r>
              <a:rPr lang="en-IN" sz="4800" dirty="0"/>
              <a:t>    }</a:t>
            </a:r>
          </a:p>
          <a:p>
            <a:pPr marL="0" indent="0">
              <a:buNone/>
            </a:pPr>
            <a:endParaRPr lang="en-IN" sz="4800" dirty="0"/>
          </a:p>
          <a:p>
            <a:pPr marL="0" indent="0">
              <a:buNone/>
            </a:pPr>
            <a:r>
              <a:rPr lang="en-IN" sz="4800" dirty="0"/>
              <a:t>    stage('Code Review') {</a:t>
            </a:r>
          </a:p>
          <a:p>
            <a:pPr marL="0" indent="0">
              <a:buNone/>
            </a:pPr>
            <a:r>
              <a:rPr lang="en-IN" sz="4800" dirty="0"/>
              <a:t>        // Add your code review tools here (e.g., </a:t>
            </a:r>
            <a:r>
              <a:rPr lang="en-IN" sz="4800" dirty="0" err="1"/>
              <a:t>Checkstyle</a:t>
            </a:r>
            <a:r>
              <a:rPr lang="en-IN" sz="4800" dirty="0"/>
              <a:t>, PMD)</a:t>
            </a:r>
          </a:p>
          <a:p>
            <a:pPr marL="0" indent="0">
              <a:buNone/>
            </a:pPr>
            <a:r>
              <a:rPr lang="en-IN" sz="4800" dirty="0"/>
              <a:t>        // Example: </a:t>
            </a:r>
            <a:r>
              <a:rPr lang="en-IN" sz="4800" dirty="0" err="1"/>
              <a:t>sh</a:t>
            </a:r>
            <a:r>
              <a:rPr lang="en-IN" sz="4800" dirty="0"/>
              <a:t> '</a:t>
            </a:r>
            <a:r>
              <a:rPr lang="en-IN" sz="4800" dirty="0" err="1"/>
              <a:t>mvn</a:t>
            </a:r>
            <a:r>
              <a:rPr lang="en-IN" sz="4800" dirty="0"/>
              <a:t> </a:t>
            </a:r>
            <a:r>
              <a:rPr lang="en-IN" sz="4800" dirty="0" err="1"/>
              <a:t>checkstyle:checkstyle</a:t>
            </a:r>
            <a:r>
              <a:rPr lang="en-IN" sz="4800" dirty="0"/>
              <a:t> </a:t>
            </a:r>
            <a:r>
              <a:rPr lang="en-IN" sz="4800" dirty="0" err="1"/>
              <a:t>pmd:pmd</a:t>
            </a:r>
            <a:r>
              <a:rPr lang="en-IN" sz="4800" dirty="0"/>
              <a:t>'</a:t>
            </a:r>
          </a:p>
          <a:p>
            <a:pPr marL="0" indent="0">
              <a:buNone/>
            </a:pPr>
            <a:r>
              <a:rPr lang="en-IN" sz="4800" dirty="0"/>
              <a:t>    }</a:t>
            </a:r>
          </a:p>
          <a:p>
            <a:pPr marL="0" indent="0">
              <a:buNone/>
            </a:pPr>
            <a:endParaRPr lang="en-IN" sz="4800" dirty="0"/>
          </a:p>
          <a:p>
            <a:pPr marL="0" indent="0">
              <a:buNone/>
            </a:pPr>
            <a:r>
              <a:rPr lang="en-IN" sz="4800" dirty="0"/>
              <a:t>    stage('Test') {</a:t>
            </a:r>
          </a:p>
          <a:p>
            <a:pPr marL="0" indent="0">
              <a:buNone/>
            </a:pPr>
            <a:r>
              <a:rPr lang="en-IN" sz="4800" dirty="0"/>
              <a:t>        // Run tests and generate JUnit reports</a:t>
            </a:r>
          </a:p>
          <a:p>
            <a:pPr marL="0" indent="0">
              <a:buNone/>
            </a:pPr>
            <a:r>
              <a:rPr lang="en-IN" sz="4800" dirty="0"/>
              <a:t>        </a:t>
            </a:r>
            <a:r>
              <a:rPr lang="en-IN" sz="4800" dirty="0" err="1"/>
              <a:t>sh</a:t>
            </a:r>
            <a:r>
              <a:rPr lang="en-IN" sz="4800" dirty="0"/>
              <a:t> '</a:t>
            </a:r>
            <a:r>
              <a:rPr lang="en-IN" sz="4800" dirty="0" err="1"/>
              <a:t>mvn</a:t>
            </a:r>
            <a:r>
              <a:rPr lang="en-IN" sz="4800" dirty="0"/>
              <a:t> test'</a:t>
            </a:r>
          </a:p>
          <a:p>
            <a:pPr marL="0" indent="0">
              <a:buNone/>
            </a:pPr>
            <a:r>
              <a:rPr lang="en-IN" sz="4800" dirty="0"/>
              <a:t>        step([$class: '</a:t>
            </a:r>
            <a:r>
              <a:rPr lang="en-IN" sz="4800" dirty="0" err="1"/>
              <a:t>JUnitResultArchiver</a:t>
            </a:r>
            <a:r>
              <a:rPr lang="en-IN" sz="4800" dirty="0"/>
              <a:t>', </a:t>
            </a:r>
            <a:r>
              <a:rPr lang="en-IN" sz="4800" dirty="0" err="1"/>
              <a:t>testResults</a:t>
            </a:r>
            <a:r>
              <a:rPr lang="en-IN" sz="4800" dirty="0"/>
              <a:t>: '**/target/</a:t>
            </a:r>
            <a:r>
              <a:rPr lang="en-IN" sz="4800" dirty="0" err="1"/>
              <a:t>surefire</a:t>
            </a:r>
            <a:r>
              <a:rPr lang="en-IN" sz="4800" dirty="0"/>
              <a:t>-reports/*.xml'])</a:t>
            </a:r>
          </a:p>
          <a:p>
            <a:pPr marL="0" indent="0">
              <a:buNone/>
            </a:pPr>
            <a:r>
              <a:rPr lang="en-IN" sz="4800" dirty="0"/>
              <a:t>    }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908286" y="1486540"/>
            <a:ext cx="3678045" cy="5142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6748343" y="1059762"/>
            <a:ext cx="527081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/>
              <a:t>stage('Package') {</a:t>
            </a:r>
          </a:p>
          <a:p>
            <a:r>
              <a:rPr lang="en-IN" sz="1400" dirty="0"/>
              <a:t>        // Package the application (e.g., create JAR file)</a:t>
            </a:r>
          </a:p>
          <a:p>
            <a:r>
              <a:rPr lang="en-IN" sz="1400" dirty="0"/>
              <a:t>        </a:t>
            </a:r>
            <a:r>
              <a:rPr lang="en-IN" sz="1400" dirty="0" err="1"/>
              <a:t>sh</a:t>
            </a:r>
            <a:r>
              <a:rPr lang="en-IN" sz="1400" dirty="0"/>
              <a:t> '</a:t>
            </a:r>
            <a:r>
              <a:rPr lang="en-IN" sz="1400" dirty="0" err="1"/>
              <a:t>mvn</a:t>
            </a:r>
            <a:r>
              <a:rPr lang="en-IN" sz="1400" dirty="0"/>
              <a:t> package'</a:t>
            </a:r>
          </a:p>
          <a:p>
            <a:r>
              <a:rPr lang="en-IN" sz="1400" dirty="0"/>
              <a:t>    }</a:t>
            </a:r>
          </a:p>
          <a:p>
            <a:endParaRPr lang="en-IN" sz="1400" dirty="0"/>
          </a:p>
          <a:p>
            <a:r>
              <a:rPr lang="en-IN" sz="1400" dirty="0"/>
              <a:t>    stage('Run JAR') {</a:t>
            </a:r>
          </a:p>
          <a:p>
            <a:r>
              <a:rPr lang="en-IN" sz="1400" dirty="0"/>
              <a:t>        // Run the JAR file</a:t>
            </a:r>
          </a:p>
          <a:p>
            <a:r>
              <a:rPr lang="en-IN" sz="1400" dirty="0"/>
              <a:t>        </a:t>
            </a:r>
            <a:r>
              <a:rPr lang="en-IN" sz="1400" dirty="0" err="1"/>
              <a:t>sh</a:t>
            </a:r>
            <a:r>
              <a:rPr lang="en-IN" sz="1400" dirty="0"/>
              <a:t> 'java -jar target/your-app.jar'</a:t>
            </a:r>
          </a:p>
          <a:p>
            <a:r>
              <a:rPr lang="en-IN" sz="1400" dirty="0"/>
              <a:t>    }</a:t>
            </a:r>
          </a:p>
          <a:p>
            <a:endParaRPr lang="en-IN" sz="1400" dirty="0"/>
          </a:p>
          <a:p>
            <a:r>
              <a:rPr lang="en-IN" sz="1400" dirty="0"/>
              <a:t>    stage('Publish HTML Report') {</a:t>
            </a:r>
          </a:p>
          <a:p>
            <a:r>
              <a:rPr lang="en-IN" sz="1400" dirty="0"/>
              <a:t>        // Publish HTML reports (e.g., </a:t>
            </a:r>
            <a:r>
              <a:rPr lang="en-IN" sz="1400" dirty="0" err="1"/>
              <a:t>Checkstyle</a:t>
            </a:r>
            <a:r>
              <a:rPr lang="en-IN" sz="1400" dirty="0"/>
              <a:t>, PMD, etc.)</a:t>
            </a:r>
          </a:p>
          <a:p>
            <a:r>
              <a:rPr lang="en-IN" sz="1400" dirty="0"/>
              <a:t>        // Example: </a:t>
            </a:r>
            <a:r>
              <a:rPr lang="en-IN" sz="1400" dirty="0" err="1"/>
              <a:t>publishHTML</a:t>
            </a:r>
            <a:r>
              <a:rPr lang="en-IN" sz="1400" dirty="0"/>
              <a:t>(target: [</a:t>
            </a:r>
            <a:r>
              <a:rPr lang="en-IN" sz="1400" dirty="0" err="1"/>
              <a:t>allowMissing</a:t>
            </a:r>
            <a:r>
              <a:rPr lang="en-IN" sz="1400" dirty="0"/>
              <a:t>: false, </a:t>
            </a:r>
            <a:r>
              <a:rPr lang="en-IN" sz="1400" dirty="0" err="1"/>
              <a:t>alwaysLinkToLastBuild</a:t>
            </a:r>
            <a:r>
              <a:rPr lang="en-IN" sz="1400" dirty="0"/>
              <a:t>: true, </a:t>
            </a:r>
            <a:r>
              <a:rPr lang="en-IN" sz="1400" dirty="0" err="1"/>
              <a:t>keepAll</a:t>
            </a:r>
            <a:r>
              <a:rPr lang="en-IN" sz="1400" dirty="0"/>
              <a:t>: true, </a:t>
            </a:r>
            <a:r>
              <a:rPr lang="en-IN" sz="1400" dirty="0" err="1"/>
              <a:t>reportDir</a:t>
            </a:r>
            <a:r>
              <a:rPr lang="en-IN" sz="1400" dirty="0"/>
              <a:t>: 'target/site/</a:t>
            </a:r>
            <a:r>
              <a:rPr lang="en-IN" sz="1400" dirty="0" err="1"/>
              <a:t>checkstyle</a:t>
            </a:r>
            <a:r>
              <a:rPr lang="en-IN" sz="1400" dirty="0"/>
              <a:t>'], </a:t>
            </a:r>
            <a:r>
              <a:rPr lang="en-IN" sz="1400" dirty="0" err="1"/>
              <a:t>reportFiles</a:t>
            </a:r>
            <a:r>
              <a:rPr lang="en-IN" sz="1400" dirty="0"/>
              <a:t>: 'checkstyle-result.xml', </a:t>
            </a:r>
            <a:r>
              <a:rPr lang="en-IN" sz="1400" dirty="0" err="1"/>
              <a:t>reportName</a:t>
            </a:r>
            <a:r>
              <a:rPr lang="en-IN" sz="1400" dirty="0"/>
              <a:t>: '</a:t>
            </a:r>
            <a:r>
              <a:rPr lang="en-IN" sz="1400" dirty="0" err="1"/>
              <a:t>Checkstyle</a:t>
            </a:r>
            <a:r>
              <a:rPr lang="en-IN" sz="1400" dirty="0"/>
              <a:t> Report')</a:t>
            </a:r>
          </a:p>
          <a:p>
            <a:r>
              <a:rPr lang="en-IN" sz="1400" dirty="0"/>
              <a:t>    }</a:t>
            </a:r>
          </a:p>
          <a:p>
            <a:endParaRPr lang="en-IN" sz="1400" dirty="0"/>
          </a:p>
          <a:p>
            <a:r>
              <a:rPr lang="en-IN" sz="1400" dirty="0"/>
              <a:t>    // Add more stages as needed</a:t>
            </a:r>
          </a:p>
          <a:p>
            <a:endParaRPr lang="en-IN" sz="1400" dirty="0"/>
          </a:p>
          <a:p>
            <a:r>
              <a:rPr lang="en-IN" sz="1400" dirty="0"/>
              <a:t>    stage('</a:t>
            </a:r>
            <a:r>
              <a:rPr lang="en-IN" sz="1400" dirty="0" err="1"/>
              <a:t>Cleanup</a:t>
            </a:r>
            <a:r>
              <a:rPr lang="en-IN" sz="1400" dirty="0"/>
              <a:t>') {</a:t>
            </a:r>
          </a:p>
          <a:p>
            <a:r>
              <a:rPr lang="en-IN" sz="1400" dirty="0"/>
              <a:t>        // </a:t>
            </a:r>
            <a:r>
              <a:rPr lang="en-IN" sz="1400" dirty="0" err="1"/>
              <a:t>Cleanup</a:t>
            </a:r>
            <a:r>
              <a:rPr lang="en-IN" sz="1400" dirty="0"/>
              <a:t> steps, if any</a:t>
            </a:r>
          </a:p>
          <a:p>
            <a:r>
              <a:rPr lang="en-IN" sz="1400" dirty="0"/>
              <a:t>    }</a:t>
            </a:r>
          </a:p>
          <a:p>
            <a:r>
              <a:rPr lang="en-IN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35054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4177" y="89211"/>
            <a:ext cx="10515600" cy="730808"/>
          </a:xfrm>
        </p:spPr>
        <p:txBody>
          <a:bodyPr>
            <a:normAutofit/>
          </a:bodyPr>
          <a:lstStyle/>
          <a:p>
            <a:r>
              <a:rPr lang="en-IN" b="1" dirty="0" smtClean="0">
                <a:solidFill>
                  <a:schemeClr val="accent1"/>
                </a:solidFill>
              </a:rPr>
              <a:t>Scripted vs Declarative Pipeline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210" y="820019"/>
            <a:ext cx="11853745" cy="6037981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IN" sz="6400" dirty="0"/>
              <a:t>node('38Server') {</a:t>
            </a:r>
          </a:p>
          <a:p>
            <a:pPr marL="0" indent="0">
              <a:buNone/>
            </a:pPr>
            <a:r>
              <a:rPr lang="en-IN" sz="6400" dirty="0"/>
              <a:t>    stage('Clone Repository') {</a:t>
            </a:r>
          </a:p>
          <a:p>
            <a:pPr marL="0" indent="0">
              <a:buNone/>
            </a:pPr>
            <a:r>
              <a:rPr lang="en-IN" sz="6400" dirty="0"/>
              <a:t>        // Checkout the Node.js project from GitHub</a:t>
            </a:r>
          </a:p>
          <a:p>
            <a:pPr marL="0" indent="0">
              <a:buNone/>
            </a:pPr>
            <a:r>
              <a:rPr lang="en-IN" sz="6400" dirty="0"/>
              <a:t>        </a:t>
            </a:r>
            <a:r>
              <a:rPr lang="en-IN" sz="6400" dirty="0" smtClean="0"/>
              <a:t>checkout([$class: '</a:t>
            </a:r>
            <a:r>
              <a:rPr lang="en-IN" sz="6400" dirty="0" err="1" smtClean="0"/>
              <a:t>GitSCM</a:t>
            </a:r>
            <a:r>
              <a:rPr lang="en-IN" sz="6400" dirty="0" smtClean="0"/>
              <a:t>', branches: [[name: '*/main']], </a:t>
            </a:r>
            <a:r>
              <a:rPr lang="en-IN" sz="6400" dirty="0" err="1" smtClean="0"/>
              <a:t>doGenerateSubmoduleConfigurations</a:t>
            </a:r>
            <a:r>
              <a:rPr lang="en-IN" sz="6400" dirty="0" smtClean="0"/>
              <a:t>: false, extensions: [], </a:t>
            </a:r>
            <a:r>
              <a:rPr lang="en-IN" sz="6400" dirty="0" err="1" smtClean="0"/>
              <a:t>submoduleCfg</a:t>
            </a:r>
            <a:r>
              <a:rPr lang="en-IN" sz="6400" dirty="0" smtClean="0"/>
              <a:t>: [], </a:t>
            </a:r>
            <a:r>
              <a:rPr lang="en-IN" sz="6400" dirty="0" err="1" smtClean="0"/>
              <a:t>userRemoteConfigs</a:t>
            </a:r>
            <a:r>
              <a:rPr lang="en-IN" sz="6400" dirty="0" smtClean="0"/>
              <a:t>: [[url</a:t>
            </a:r>
            <a:r>
              <a:rPr lang="en-IN" sz="6400" dirty="0"/>
              <a:t>: 'https://github.com/your-username/your-node-</a:t>
            </a:r>
            <a:r>
              <a:rPr lang="en-IN" sz="6400" dirty="0" err="1"/>
              <a:t>project.git</a:t>
            </a:r>
            <a:r>
              <a:rPr lang="en-IN" sz="6400" dirty="0"/>
              <a:t>']]])</a:t>
            </a:r>
          </a:p>
          <a:p>
            <a:pPr marL="0" indent="0">
              <a:buNone/>
            </a:pPr>
            <a:r>
              <a:rPr lang="en-IN" sz="6400" dirty="0"/>
              <a:t>    </a:t>
            </a:r>
            <a:r>
              <a:rPr lang="en-IN" sz="6400" dirty="0" smtClean="0"/>
              <a:t>}</a:t>
            </a:r>
            <a:endParaRPr lang="en-IN" sz="6400" dirty="0"/>
          </a:p>
          <a:p>
            <a:pPr marL="0" indent="0">
              <a:buNone/>
            </a:pPr>
            <a:r>
              <a:rPr lang="en-IN" sz="6400" dirty="0"/>
              <a:t>    stage('Install Node.js and </a:t>
            </a:r>
            <a:r>
              <a:rPr lang="en-IN" sz="6400" dirty="0" err="1"/>
              <a:t>npm</a:t>
            </a:r>
            <a:r>
              <a:rPr lang="en-IN" sz="6400" dirty="0"/>
              <a:t>') {</a:t>
            </a:r>
          </a:p>
          <a:p>
            <a:pPr marL="0" indent="0">
              <a:buNone/>
            </a:pPr>
            <a:r>
              <a:rPr lang="en-IN" sz="6400" dirty="0" smtClean="0"/>
              <a:t>        </a:t>
            </a:r>
            <a:r>
              <a:rPr lang="en-IN" sz="6400" dirty="0" err="1" smtClean="0"/>
              <a:t>sh</a:t>
            </a:r>
            <a:r>
              <a:rPr lang="en-IN" sz="6400" dirty="0" smtClean="0"/>
              <a:t> </a:t>
            </a:r>
            <a:r>
              <a:rPr lang="en-IN" sz="6400" dirty="0"/>
              <a:t>'</a:t>
            </a:r>
            <a:r>
              <a:rPr lang="en-IN" sz="6400" dirty="0" err="1"/>
              <a:t>sudo</a:t>
            </a:r>
            <a:r>
              <a:rPr lang="en-IN" sz="6400" dirty="0"/>
              <a:t> apt-get install -y </a:t>
            </a:r>
            <a:r>
              <a:rPr lang="en-IN" sz="6400" dirty="0" err="1"/>
              <a:t>nodejs</a:t>
            </a:r>
            <a:r>
              <a:rPr lang="en-IN" sz="6400" dirty="0"/>
              <a:t>'</a:t>
            </a:r>
          </a:p>
          <a:p>
            <a:pPr marL="0" indent="0">
              <a:buNone/>
            </a:pPr>
            <a:r>
              <a:rPr lang="en-IN" sz="6400" dirty="0"/>
              <a:t>        </a:t>
            </a:r>
            <a:r>
              <a:rPr lang="en-IN" sz="6400" dirty="0" err="1"/>
              <a:t>sh</a:t>
            </a:r>
            <a:r>
              <a:rPr lang="en-IN" sz="6400" dirty="0"/>
              <a:t> '</a:t>
            </a:r>
            <a:r>
              <a:rPr lang="en-IN" sz="6400" dirty="0" err="1"/>
              <a:t>sudo</a:t>
            </a:r>
            <a:r>
              <a:rPr lang="en-IN" sz="6400" dirty="0"/>
              <a:t> apt-get install -y </a:t>
            </a:r>
            <a:r>
              <a:rPr lang="en-IN" sz="6400" dirty="0" err="1"/>
              <a:t>npm</a:t>
            </a:r>
            <a:r>
              <a:rPr lang="en-IN" sz="6400" dirty="0"/>
              <a:t>'</a:t>
            </a:r>
          </a:p>
          <a:p>
            <a:pPr marL="0" indent="0">
              <a:buNone/>
            </a:pPr>
            <a:r>
              <a:rPr lang="en-IN" sz="6400" dirty="0"/>
              <a:t>    </a:t>
            </a:r>
            <a:r>
              <a:rPr lang="en-IN" sz="6400" dirty="0" smtClean="0"/>
              <a:t>}</a:t>
            </a:r>
            <a:endParaRPr lang="en-IN" sz="6400" dirty="0"/>
          </a:p>
          <a:p>
            <a:pPr marL="0" indent="0">
              <a:buNone/>
            </a:pPr>
            <a:r>
              <a:rPr lang="en-IN" sz="6400" dirty="0"/>
              <a:t>    stage('Install Dependencies') {</a:t>
            </a:r>
          </a:p>
          <a:p>
            <a:pPr marL="0" indent="0">
              <a:buNone/>
            </a:pPr>
            <a:r>
              <a:rPr lang="en-IN" sz="6400" dirty="0"/>
              <a:t>        // Install project dependencies using </a:t>
            </a:r>
            <a:r>
              <a:rPr lang="en-IN" sz="6400" dirty="0" err="1"/>
              <a:t>npm</a:t>
            </a:r>
            <a:endParaRPr lang="en-IN" sz="6400" dirty="0"/>
          </a:p>
          <a:p>
            <a:pPr marL="0" indent="0">
              <a:buNone/>
            </a:pPr>
            <a:r>
              <a:rPr lang="en-IN" sz="6400" dirty="0"/>
              <a:t>        </a:t>
            </a:r>
            <a:r>
              <a:rPr lang="en-IN" sz="6400" dirty="0" err="1"/>
              <a:t>sh</a:t>
            </a:r>
            <a:r>
              <a:rPr lang="en-IN" sz="6400" dirty="0"/>
              <a:t> '</a:t>
            </a:r>
            <a:r>
              <a:rPr lang="en-IN" sz="6400" dirty="0" err="1"/>
              <a:t>npm</a:t>
            </a:r>
            <a:r>
              <a:rPr lang="en-IN" sz="6400" dirty="0"/>
              <a:t> install'</a:t>
            </a:r>
          </a:p>
          <a:p>
            <a:pPr marL="0" indent="0">
              <a:buNone/>
            </a:pPr>
            <a:r>
              <a:rPr lang="en-IN" sz="6400" dirty="0"/>
              <a:t>    </a:t>
            </a:r>
            <a:r>
              <a:rPr lang="en-IN" sz="6400" dirty="0" smtClean="0"/>
              <a:t>}</a:t>
            </a:r>
            <a:endParaRPr lang="en-IN" sz="6400" dirty="0"/>
          </a:p>
          <a:p>
            <a:pPr marL="0" indent="0">
              <a:buNone/>
            </a:pPr>
            <a:r>
              <a:rPr lang="en-IN" sz="6400" dirty="0"/>
              <a:t>    stage('Run Node.js Server') {</a:t>
            </a:r>
          </a:p>
          <a:p>
            <a:pPr marL="0" indent="0">
              <a:buNone/>
            </a:pPr>
            <a:r>
              <a:rPr lang="en-IN" sz="6400" dirty="0"/>
              <a:t>        // Start the Node.js server</a:t>
            </a:r>
          </a:p>
          <a:p>
            <a:pPr marL="0" indent="0">
              <a:buNone/>
            </a:pPr>
            <a:r>
              <a:rPr lang="en-IN" sz="6400" dirty="0"/>
              <a:t>        </a:t>
            </a:r>
            <a:r>
              <a:rPr lang="en-IN" sz="6400" dirty="0" err="1"/>
              <a:t>sh</a:t>
            </a:r>
            <a:r>
              <a:rPr lang="en-IN" sz="6400" dirty="0"/>
              <a:t> 'node server.js'  // Replace 'server.js' with the actual entry point file for your Node.js application</a:t>
            </a:r>
          </a:p>
          <a:p>
            <a:pPr marL="0" indent="0">
              <a:buNone/>
            </a:pPr>
            <a:r>
              <a:rPr lang="en-IN" sz="6400" dirty="0"/>
              <a:t>    </a:t>
            </a:r>
            <a:r>
              <a:rPr lang="en-IN" sz="6400" dirty="0" smtClean="0"/>
              <a:t>}</a:t>
            </a:r>
            <a:endParaRPr lang="en-IN" sz="6400" dirty="0"/>
          </a:p>
          <a:p>
            <a:pPr marL="0" indent="0">
              <a:buNone/>
            </a:pPr>
            <a:r>
              <a:rPr lang="en-IN" sz="6400" dirty="0" smtClean="0"/>
              <a:t>}</a:t>
            </a:r>
            <a:endParaRPr lang="en-IN" sz="6400" dirty="0"/>
          </a:p>
          <a:p>
            <a:pPr marL="0" indent="0">
              <a:buNone/>
            </a:pPr>
            <a:r>
              <a:rPr lang="en-IN" sz="6400" dirty="0" smtClean="0"/>
              <a:t>    </a:t>
            </a:r>
            <a:r>
              <a:rPr lang="en-IN" sz="6400" dirty="0"/>
              <a:t>}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908286" y="1486540"/>
            <a:ext cx="3678045" cy="5142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0245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000" dirty="0" smtClean="0">
                <a:solidFill>
                  <a:prstClr val="black"/>
                </a:solidFill>
              </a:rPr>
              <a:t>Before Continuous Integration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9883" y="1690688"/>
            <a:ext cx="8095785" cy="486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010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000" dirty="0" smtClean="0">
                <a:solidFill>
                  <a:prstClr val="black"/>
                </a:solidFill>
              </a:rPr>
              <a:t>Need  of Continuous Integration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0739" y="2029524"/>
            <a:ext cx="6770522" cy="388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121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000" dirty="0" smtClean="0">
                <a:solidFill>
                  <a:prstClr val="black"/>
                </a:solidFill>
              </a:rPr>
              <a:t>Need  of Continuous Integration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6514" y="1877022"/>
            <a:ext cx="6770081" cy="415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37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000" dirty="0" smtClean="0">
                <a:solidFill>
                  <a:prstClr val="black"/>
                </a:solidFill>
              </a:rPr>
              <a:t>Need  of Continuous Integration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250" y="2096294"/>
            <a:ext cx="8953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62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000" dirty="0" smtClean="0">
                <a:solidFill>
                  <a:prstClr val="black"/>
                </a:solidFill>
              </a:rPr>
              <a:t>Need  of Continuous Integration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5763" y="1825625"/>
            <a:ext cx="994047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51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000" dirty="0" smtClean="0">
                <a:solidFill>
                  <a:prstClr val="black"/>
                </a:solidFill>
              </a:rPr>
              <a:t>Need  of Continuous Integration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4277" y="2025438"/>
            <a:ext cx="972502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91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000" dirty="0" smtClean="0">
                <a:solidFill>
                  <a:prstClr val="black"/>
                </a:solidFill>
              </a:rPr>
              <a:t>Need  of Continuous Integration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5975" y="2301081"/>
            <a:ext cx="802005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751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2913</TotalTime>
  <Words>658</Words>
  <Application>Microsoft Office PowerPoint</Application>
  <PresentationFormat>Widescreen</PresentationFormat>
  <Paragraphs>132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Continuous Integration</vt:lpstr>
      <vt:lpstr>Continuous Integration Overview</vt:lpstr>
      <vt:lpstr>Before Continuous Integration</vt:lpstr>
      <vt:lpstr>Need  of Continuous Integration</vt:lpstr>
      <vt:lpstr>Need  of Continuous Integration</vt:lpstr>
      <vt:lpstr>Need  of Continuous Integration</vt:lpstr>
      <vt:lpstr>Need  of Continuous Integration</vt:lpstr>
      <vt:lpstr>Need  of Continuous Integration</vt:lpstr>
      <vt:lpstr>Need  of Continuous Integration</vt:lpstr>
      <vt:lpstr>What is Continuous Integration</vt:lpstr>
      <vt:lpstr>What is Continuous Integration</vt:lpstr>
      <vt:lpstr>Before and After Continuous Integration Comparison</vt:lpstr>
      <vt:lpstr>Case Study – Continuous Integration</vt:lpstr>
      <vt:lpstr>Case Study – Continuous Integration</vt:lpstr>
      <vt:lpstr>Continuous Integration Advantages</vt:lpstr>
      <vt:lpstr>Continuous Integration Tools</vt:lpstr>
      <vt:lpstr>Jenkins </vt:lpstr>
      <vt:lpstr>Jenkins Plugins</vt:lpstr>
      <vt:lpstr>Continuous Integration Example</vt:lpstr>
      <vt:lpstr>Continuous Integration Example</vt:lpstr>
      <vt:lpstr>Continuous Integration Example</vt:lpstr>
      <vt:lpstr>Continuous Integration Example</vt:lpstr>
      <vt:lpstr>Jenkins – Master Slave Architecture ? </vt:lpstr>
      <vt:lpstr>Jenkins – Master Slave Architecture</vt:lpstr>
      <vt:lpstr>Jenkins – Master Slave Architecture</vt:lpstr>
      <vt:lpstr>Scripted vs Declarative Pipeline</vt:lpstr>
      <vt:lpstr>Scripted vs Declarative Pipeline</vt:lpstr>
      <vt:lpstr>Scripted vs Declarative Pipeline</vt:lpstr>
      <vt:lpstr>Scripted vs Declarative Pipeline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Continuous Integration</dc:title>
  <dc:creator>Sreepathy H V [MAHE-MSOIS]</dc:creator>
  <cp:lastModifiedBy>Sreepathy H V [MAHE-MSIS]</cp:lastModifiedBy>
  <cp:revision>17</cp:revision>
  <dcterms:created xsi:type="dcterms:W3CDTF">2020-11-24T10:43:09Z</dcterms:created>
  <dcterms:modified xsi:type="dcterms:W3CDTF">2024-01-25T10:40:47Z</dcterms:modified>
</cp:coreProperties>
</file>